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2" r:id="rId2"/>
    <p:sldId id="260" r:id="rId3"/>
    <p:sldId id="286" r:id="rId4"/>
    <p:sldId id="359" r:id="rId5"/>
    <p:sldId id="519" r:id="rId6"/>
    <p:sldId id="502" r:id="rId7"/>
    <p:sldId id="503" r:id="rId8"/>
    <p:sldId id="499" r:id="rId9"/>
    <p:sldId id="357" r:id="rId10"/>
    <p:sldId id="498" r:id="rId11"/>
    <p:sldId id="500" r:id="rId12"/>
    <p:sldId id="361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17" r:id="rId24"/>
    <p:sldId id="51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9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43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5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2021. 8. 5.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08</a:t>
            </a:r>
            <a:r>
              <a:rPr lang="ko-KR" altLang="en-US" spc="300" dirty="0"/>
              <a:t>월 </a:t>
            </a:r>
            <a:r>
              <a:rPr lang="en-US" altLang="ko-KR" spc="300" dirty="0"/>
              <a:t>06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D97509-FDA3-BD41-B69E-954356FFBC42}"/>
              </a:ext>
            </a:extLst>
          </p:cNvPr>
          <p:cNvGrpSpPr/>
          <p:nvPr/>
        </p:nvGrpSpPr>
        <p:grpSpPr>
          <a:xfrm>
            <a:off x="7731307" y="1379069"/>
            <a:ext cx="3302000" cy="5270500"/>
            <a:chOff x="7731307" y="1379069"/>
            <a:chExt cx="3302000" cy="52705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945B5E-0722-3C4A-9979-90EBA559E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1307" y="1379069"/>
              <a:ext cx="3302000" cy="5270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0CE12C-92E9-7F47-ABBF-B7296E84391E}"/>
                </a:ext>
              </a:extLst>
            </p:cNvPr>
            <p:cNvSpPr/>
            <p:nvPr/>
          </p:nvSpPr>
          <p:spPr>
            <a:xfrm>
              <a:off x="8856562" y="1379069"/>
              <a:ext cx="1805651" cy="21823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A3EBB0-00B7-1340-97A9-A95BF0B8AFDE}"/>
              </a:ext>
            </a:extLst>
          </p:cNvPr>
          <p:cNvGrpSpPr/>
          <p:nvPr/>
        </p:nvGrpSpPr>
        <p:grpSpPr>
          <a:xfrm>
            <a:off x="884480" y="187565"/>
            <a:ext cx="3043775" cy="6587042"/>
            <a:chOff x="884480" y="187565"/>
            <a:chExt cx="3043775" cy="65870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CAC8D49-43BA-074A-BD4F-F41E5331E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80" y="187565"/>
              <a:ext cx="3043775" cy="6587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1DD97BC-95E2-8C49-8EF8-8411BD7D7C4B}"/>
                </a:ext>
              </a:extLst>
            </p:cNvPr>
            <p:cNvSpPr/>
            <p:nvPr/>
          </p:nvSpPr>
          <p:spPr>
            <a:xfrm>
              <a:off x="1028728" y="1082385"/>
              <a:ext cx="792413" cy="2346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8FBF8B-B34E-9648-B7D4-4286D609663B}"/>
                </a:ext>
              </a:extLst>
            </p:cNvPr>
            <p:cNvSpPr/>
            <p:nvPr/>
          </p:nvSpPr>
          <p:spPr>
            <a:xfrm>
              <a:off x="1908304" y="1090101"/>
              <a:ext cx="1823183" cy="2346615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143395-4B44-824B-A2DD-457604549289}"/>
              </a:ext>
            </a:extLst>
          </p:cNvPr>
          <p:cNvGrpSpPr/>
          <p:nvPr/>
        </p:nvGrpSpPr>
        <p:grpSpPr>
          <a:xfrm>
            <a:off x="4102581" y="326437"/>
            <a:ext cx="3454400" cy="6323132"/>
            <a:chOff x="4102581" y="326437"/>
            <a:chExt cx="3454400" cy="632313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EDA6E08-32E5-3B40-A253-AE9FC4DD632C}"/>
                </a:ext>
              </a:extLst>
            </p:cNvPr>
            <p:cNvGrpSpPr/>
            <p:nvPr/>
          </p:nvGrpSpPr>
          <p:grpSpPr>
            <a:xfrm>
              <a:off x="4102581" y="326437"/>
              <a:ext cx="3454400" cy="6323132"/>
              <a:chOff x="4102581" y="326437"/>
              <a:chExt cx="3454400" cy="632313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983DF4A-6DB5-8C4C-9459-2AF98ED1C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481" y="326437"/>
                <a:ext cx="2222500" cy="952500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6679461-930E-3B49-B2BF-83CAE8BF9A60}"/>
                  </a:ext>
                </a:extLst>
              </p:cNvPr>
              <p:cNvGrpSpPr/>
              <p:nvPr/>
            </p:nvGrpSpPr>
            <p:grpSpPr>
              <a:xfrm>
                <a:off x="4102581" y="1366369"/>
                <a:ext cx="3454400" cy="5283200"/>
                <a:chOff x="4102581" y="1366369"/>
                <a:chExt cx="3454400" cy="5283200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F82EE5D6-28E5-D846-9053-98C89E4726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2581" y="1366369"/>
                  <a:ext cx="3454400" cy="5283200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3032EDB-2767-864B-83BE-31B6FE7DFCE8}"/>
                    </a:ext>
                  </a:extLst>
                </p:cNvPr>
                <p:cNvSpPr/>
                <p:nvPr/>
              </p:nvSpPr>
              <p:spPr>
                <a:xfrm>
                  <a:off x="5220182" y="1379069"/>
                  <a:ext cx="1805651" cy="21823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C16562-5C7F-5A47-B7F6-5BC299B1D07F}"/>
                </a:ext>
              </a:extLst>
            </p:cNvPr>
            <p:cNvSpPr/>
            <p:nvPr/>
          </p:nvSpPr>
          <p:spPr>
            <a:xfrm>
              <a:off x="6354501" y="2270320"/>
              <a:ext cx="868102" cy="21823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44C8A40-57BF-024A-8BEF-467740EE6232}"/>
                </a:ext>
              </a:extLst>
            </p:cNvPr>
            <p:cNvSpPr/>
            <p:nvPr/>
          </p:nvSpPr>
          <p:spPr>
            <a:xfrm>
              <a:off x="5395729" y="350148"/>
              <a:ext cx="958771" cy="19984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46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C9A07D-ABC9-AB46-B6A2-6D591E761004}"/>
              </a:ext>
            </a:extLst>
          </p:cNvPr>
          <p:cNvGrpSpPr/>
          <p:nvPr/>
        </p:nvGrpSpPr>
        <p:grpSpPr>
          <a:xfrm>
            <a:off x="977997" y="187565"/>
            <a:ext cx="2995639" cy="6482870"/>
            <a:chOff x="977997" y="187565"/>
            <a:chExt cx="2995639" cy="64828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98BA98-7FD3-034A-9134-9DE5F5AA9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997" y="187565"/>
              <a:ext cx="2995639" cy="6482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395FE36-1ECF-5843-B292-A63EECB24A66}"/>
                </a:ext>
              </a:extLst>
            </p:cNvPr>
            <p:cNvSpPr/>
            <p:nvPr/>
          </p:nvSpPr>
          <p:spPr>
            <a:xfrm>
              <a:off x="1400536" y="2581154"/>
              <a:ext cx="2141317" cy="5555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6023DE-7386-A04B-9C06-1615673287FA}"/>
                </a:ext>
              </a:extLst>
            </p:cNvPr>
            <p:cNvSpPr/>
            <p:nvPr/>
          </p:nvSpPr>
          <p:spPr>
            <a:xfrm>
              <a:off x="1066799" y="1011049"/>
              <a:ext cx="2861786" cy="5471821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798005-AC8A-1647-8539-E22567BC67D2}"/>
                </a:ext>
              </a:extLst>
            </p:cNvPr>
            <p:cNvSpPr/>
            <p:nvPr/>
          </p:nvSpPr>
          <p:spPr>
            <a:xfrm>
              <a:off x="1875099" y="2754775"/>
              <a:ext cx="1203767" cy="21991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A6578EA-BDB8-8D4D-B851-2653D90B4884}"/>
              </a:ext>
            </a:extLst>
          </p:cNvPr>
          <p:cNvGrpSpPr/>
          <p:nvPr/>
        </p:nvGrpSpPr>
        <p:grpSpPr>
          <a:xfrm>
            <a:off x="4059691" y="1557842"/>
            <a:ext cx="4995299" cy="4370438"/>
            <a:chOff x="4059691" y="1557842"/>
            <a:chExt cx="4995299" cy="437043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24A0F2B-26A3-ED48-A461-A7B4766FAAF1}"/>
                </a:ext>
              </a:extLst>
            </p:cNvPr>
            <p:cNvGrpSpPr/>
            <p:nvPr/>
          </p:nvGrpSpPr>
          <p:grpSpPr>
            <a:xfrm>
              <a:off x="4059691" y="1557842"/>
              <a:ext cx="4995299" cy="4370438"/>
              <a:chOff x="4059691" y="1557842"/>
              <a:chExt cx="4995299" cy="43704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67ED69-0A29-4C40-BCC0-E12D1F707E18}"/>
                  </a:ext>
                </a:extLst>
              </p:cNvPr>
              <p:cNvGrpSpPr/>
              <p:nvPr/>
            </p:nvGrpSpPr>
            <p:grpSpPr>
              <a:xfrm>
                <a:off x="4059691" y="1566634"/>
                <a:ext cx="4995299" cy="4361646"/>
                <a:chOff x="4059691" y="1566634"/>
                <a:chExt cx="4995299" cy="4361646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8B16F6A9-7A84-174B-91B3-F5B82B1489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59691" y="1566634"/>
                  <a:ext cx="4995299" cy="4361646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5DECFB92-216D-F84E-8603-EB602AB5D8C4}"/>
                    </a:ext>
                  </a:extLst>
                </p:cNvPr>
                <p:cNvSpPr/>
                <p:nvPr/>
              </p:nvSpPr>
              <p:spPr>
                <a:xfrm>
                  <a:off x="4646395" y="1932972"/>
                  <a:ext cx="4312410" cy="196770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32EDB1C1-962C-5040-A08D-C05CF4608754}"/>
                    </a:ext>
                  </a:extLst>
                </p:cNvPr>
                <p:cNvSpPr/>
                <p:nvPr/>
              </p:nvSpPr>
              <p:spPr>
                <a:xfrm>
                  <a:off x="4611474" y="3245735"/>
                  <a:ext cx="4312410" cy="196770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2AA9871-BC64-794F-898A-323F5B606086}"/>
                    </a:ext>
                  </a:extLst>
                </p:cNvPr>
                <p:cNvSpPr/>
                <p:nvPr/>
              </p:nvSpPr>
              <p:spPr>
                <a:xfrm>
                  <a:off x="4646395" y="4570073"/>
                  <a:ext cx="4312410" cy="196770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1BAA2F1E-ADE9-734B-82D4-9B2A879E84C6}"/>
                    </a:ext>
                  </a:extLst>
                </p:cNvPr>
                <p:cNvSpPr/>
                <p:nvPr/>
              </p:nvSpPr>
              <p:spPr>
                <a:xfrm>
                  <a:off x="4352081" y="1713053"/>
                  <a:ext cx="3159889" cy="19676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A13D8C9-5F2C-084E-A22A-0E5E93BBE06C}"/>
                  </a:ext>
                </a:extLst>
              </p:cNvPr>
              <p:cNvSpPr/>
              <p:nvPr/>
            </p:nvSpPr>
            <p:spPr>
              <a:xfrm>
                <a:off x="4070683" y="1557842"/>
                <a:ext cx="2249094" cy="132062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5CA5F1B-545E-2347-91E2-1217F985B005}"/>
                </a:ext>
              </a:extLst>
            </p:cNvPr>
            <p:cNvSpPr/>
            <p:nvPr/>
          </p:nvSpPr>
          <p:spPr>
            <a:xfrm>
              <a:off x="4646395" y="2319072"/>
              <a:ext cx="2263691" cy="17700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6774E4-BF9B-E240-83A8-9FAF0CB67AA2}"/>
              </a:ext>
            </a:extLst>
          </p:cNvPr>
          <p:cNvGrpSpPr/>
          <p:nvPr/>
        </p:nvGrpSpPr>
        <p:grpSpPr>
          <a:xfrm>
            <a:off x="9129462" y="1651957"/>
            <a:ext cx="2805583" cy="4191000"/>
            <a:chOff x="9129462" y="1651957"/>
            <a:chExt cx="2805583" cy="4191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B711432-7D61-944A-9F0D-D822A423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1045" y="1651957"/>
              <a:ext cx="2794000" cy="4191000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B65FE6-1DCD-694E-8F24-8E3CA5AC354A}"/>
                </a:ext>
              </a:extLst>
            </p:cNvPr>
            <p:cNvSpPr/>
            <p:nvPr/>
          </p:nvSpPr>
          <p:spPr>
            <a:xfrm>
              <a:off x="9141046" y="5104436"/>
              <a:ext cx="1049700" cy="19011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B51F76B-455E-234F-B2DC-DCDBC4B627E7}"/>
                </a:ext>
              </a:extLst>
            </p:cNvPr>
            <p:cNvSpPr/>
            <p:nvPr/>
          </p:nvSpPr>
          <p:spPr>
            <a:xfrm>
              <a:off x="9141045" y="2831068"/>
              <a:ext cx="1175855" cy="190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9EE2859-0628-C849-9F71-8CD3D15A9084}"/>
                </a:ext>
              </a:extLst>
            </p:cNvPr>
            <p:cNvSpPr/>
            <p:nvPr/>
          </p:nvSpPr>
          <p:spPr>
            <a:xfrm>
              <a:off x="9129462" y="1670083"/>
              <a:ext cx="1049700" cy="19011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718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35971" y="282939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Combobox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내역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Modal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29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0587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47498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면허증 스캔 후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정보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 변경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890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운전면허 스캔 화면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면허증 스캔 후 화면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정보 화면 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 화면 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변경 화면 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 변경 화면 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 변경 화면 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2598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0EE2B3-BD6A-DD41-AFB7-B83F2A352643}"/>
              </a:ext>
            </a:extLst>
          </p:cNvPr>
          <p:cNvGrpSpPr/>
          <p:nvPr/>
        </p:nvGrpSpPr>
        <p:grpSpPr>
          <a:xfrm>
            <a:off x="5121878" y="200167"/>
            <a:ext cx="2589973" cy="6234545"/>
            <a:chOff x="5121878" y="200167"/>
            <a:chExt cx="2589973" cy="623454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E42F783-8553-184A-B6C6-A8A58363E414}"/>
                </a:ext>
              </a:extLst>
            </p:cNvPr>
            <p:cNvGrpSpPr/>
            <p:nvPr/>
          </p:nvGrpSpPr>
          <p:grpSpPr>
            <a:xfrm>
              <a:off x="5121878" y="200167"/>
              <a:ext cx="2589973" cy="6234545"/>
              <a:chOff x="5121878" y="200167"/>
              <a:chExt cx="2589973" cy="6234545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FD08C788-6740-E94E-A9FA-4B952C8DF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1878" y="200167"/>
                <a:ext cx="2589973" cy="6234545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84376DB-BE0D-2E49-9893-303343D0A8E5}"/>
                  </a:ext>
                </a:extLst>
              </p:cNvPr>
              <p:cNvSpPr/>
              <p:nvPr/>
            </p:nvSpPr>
            <p:spPr>
              <a:xfrm>
                <a:off x="5351318" y="354348"/>
                <a:ext cx="2286000" cy="6059582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CCB220-440F-9E4E-9064-D9C26768A388}"/>
                </a:ext>
              </a:extLst>
            </p:cNvPr>
            <p:cNvSpPr/>
            <p:nvPr/>
          </p:nvSpPr>
          <p:spPr>
            <a:xfrm>
              <a:off x="5121878" y="200167"/>
              <a:ext cx="1746513" cy="1233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E4FC9F-E902-0047-BEF1-7D1D980A8E47}"/>
              </a:ext>
            </a:extLst>
          </p:cNvPr>
          <p:cNvSpPr/>
          <p:nvPr/>
        </p:nvSpPr>
        <p:spPr>
          <a:xfrm>
            <a:off x="5414501" y="361617"/>
            <a:ext cx="1746513" cy="1233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5A0F14-DBD4-1141-8C0A-ABA79FF668EA}"/>
              </a:ext>
            </a:extLst>
          </p:cNvPr>
          <p:cNvGrpSpPr/>
          <p:nvPr/>
        </p:nvGrpSpPr>
        <p:grpSpPr>
          <a:xfrm>
            <a:off x="7775034" y="200167"/>
            <a:ext cx="2571204" cy="4072708"/>
            <a:chOff x="7775034" y="200167"/>
            <a:chExt cx="2571204" cy="4072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8B1D444-9EAC-1244-818A-43C754D5C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5034" y="200167"/>
              <a:ext cx="2571204" cy="407270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939867-C1B7-F44F-BC06-ADF5092C13B9}"/>
                </a:ext>
              </a:extLst>
            </p:cNvPr>
            <p:cNvSpPr/>
            <p:nvPr/>
          </p:nvSpPr>
          <p:spPr>
            <a:xfrm>
              <a:off x="7866758" y="200167"/>
              <a:ext cx="2399460" cy="398736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5429C5-65B9-8546-962A-34966A2A1F41}"/>
                </a:ext>
              </a:extLst>
            </p:cNvPr>
            <p:cNvSpPr/>
            <p:nvPr/>
          </p:nvSpPr>
          <p:spPr>
            <a:xfrm>
              <a:off x="7951826" y="253658"/>
              <a:ext cx="2127356" cy="11108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46C9ED-4F92-694F-A3CD-544080C811FB}"/>
              </a:ext>
            </a:extLst>
          </p:cNvPr>
          <p:cNvGrpSpPr/>
          <p:nvPr/>
        </p:nvGrpSpPr>
        <p:grpSpPr>
          <a:xfrm>
            <a:off x="1040945" y="375130"/>
            <a:ext cx="2717641" cy="5881255"/>
            <a:chOff x="1040945" y="375130"/>
            <a:chExt cx="2717641" cy="588125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856FB92-0A2B-9242-9D2A-BAFD12FBFC8E}"/>
                </a:ext>
              </a:extLst>
            </p:cNvPr>
            <p:cNvGrpSpPr/>
            <p:nvPr/>
          </p:nvGrpSpPr>
          <p:grpSpPr>
            <a:xfrm>
              <a:off x="1040945" y="375130"/>
              <a:ext cx="2717641" cy="5881255"/>
              <a:chOff x="1040945" y="375130"/>
              <a:chExt cx="2717641" cy="588125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EDD13BB-037D-B14A-B9F9-BD75257D4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0945" y="375130"/>
                <a:ext cx="2717641" cy="58812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1F21B11-5E82-EF40-9B0D-22BC8336492C}"/>
                  </a:ext>
                </a:extLst>
              </p:cNvPr>
              <p:cNvSpPr/>
              <p:nvPr/>
            </p:nvSpPr>
            <p:spPr>
              <a:xfrm>
                <a:off x="1132609" y="1028700"/>
                <a:ext cx="2545773" cy="42394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BC457E9-6A95-B548-8DF8-E6F6E0660A68}"/>
                  </a:ext>
                </a:extLst>
              </p:cNvPr>
              <p:cNvSpPr/>
              <p:nvPr/>
            </p:nvSpPr>
            <p:spPr>
              <a:xfrm>
                <a:off x="1194954" y="1095985"/>
                <a:ext cx="529937" cy="4089080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AD1E95F-E9DA-AD48-A0C2-E64682280195}"/>
                </a:ext>
              </a:extLst>
            </p:cNvPr>
            <p:cNvSpPr/>
            <p:nvPr/>
          </p:nvSpPr>
          <p:spPr>
            <a:xfrm>
              <a:off x="1787236" y="1094210"/>
              <a:ext cx="1300947" cy="407270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7B4E02-1B39-F64B-8C0F-944E50AF37C6}"/>
                </a:ext>
              </a:extLst>
            </p:cNvPr>
            <p:cNvSpPr/>
            <p:nvPr/>
          </p:nvSpPr>
          <p:spPr>
            <a:xfrm>
              <a:off x="3135057" y="1094210"/>
              <a:ext cx="476585" cy="4072708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9B157E-E7FF-1D49-ABB2-70E4C7672557}"/>
              </a:ext>
            </a:extLst>
          </p:cNvPr>
          <p:cNvGrpSpPr/>
          <p:nvPr/>
        </p:nvGrpSpPr>
        <p:grpSpPr>
          <a:xfrm>
            <a:off x="9075143" y="2385577"/>
            <a:ext cx="3010771" cy="4385057"/>
            <a:chOff x="9075143" y="2385577"/>
            <a:chExt cx="3010771" cy="43850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F4A2677-9AB1-D44A-8521-05BFA6959ABE}"/>
                </a:ext>
              </a:extLst>
            </p:cNvPr>
            <p:cNvGrpSpPr/>
            <p:nvPr/>
          </p:nvGrpSpPr>
          <p:grpSpPr>
            <a:xfrm>
              <a:off x="9075143" y="2385577"/>
              <a:ext cx="3010771" cy="4385057"/>
              <a:chOff x="9075143" y="2385577"/>
              <a:chExt cx="3010771" cy="4385057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1D04089-E41E-B446-837B-695CC2948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5143" y="2385577"/>
                <a:ext cx="3010771" cy="4385057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4E26675-A949-0E48-9D1E-8A4A6A249B56}"/>
                  </a:ext>
                </a:extLst>
              </p:cNvPr>
              <p:cNvSpPr/>
              <p:nvPr/>
            </p:nvSpPr>
            <p:spPr>
              <a:xfrm>
                <a:off x="9164781" y="2385577"/>
                <a:ext cx="2826327" cy="4306168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BF62833-A10C-A347-938A-7515C06DC0A2}"/>
                </a:ext>
              </a:extLst>
            </p:cNvPr>
            <p:cNvSpPr/>
            <p:nvPr/>
          </p:nvSpPr>
          <p:spPr>
            <a:xfrm>
              <a:off x="9258300" y="2385577"/>
              <a:ext cx="1943100" cy="160196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C904B9-0259-3A46-A986-DE8B7F5D856D}"/>
              </a:ext>
            </a:extLst>
          </p:cNvPr>
          <p:cNvGrpSpPr/>
          <p:nvPr/>
        </p:nvGrpSpPr>
        <p:grpSpPr>
          <a:xfrm>
            <a:off x="2749611" y="69899"/>
            <a:ext cx="2298700" cy="927100"/>
            <a:chOff x="6595374" y="248325"/>
            <a:chExt cx="2298700" cy="927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1FDA8B-E0DD-D341-9616-C9303BFB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5374" y="248325"/>
              <a:ext cx="2298700" cy="9271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7090AB-F9E8-644B-A283-2FFF067908BA}"/>
                </a:ext>
              </a:extLst>
            </p:cNvPr>
            <p:cNvSpPr/>
            <p:nvPr/>
          </p:nvSpPr>
          <p:spPr>
            <a:xfrm>
              <a:off x="6595375" y="255252"/>
              <a:ext cx="906862" cy="2466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4EE441-E660-1445-B672-D8DC7E57FD30}"/>
                </a:ext>
              </a:extLst>
            </p:cNvPr>
            <p:cNvSpPr/>
            <p:nvPr/>
          </p:nvSpPr>
          <p:spPr>
            <a:xfrm>
              <a:off x="6996946" y="711583"/>
              <a:ext cx="1897128" cy="2466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48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5F0BC3-2162-A246-B4BF-EB129FAC49DA}"/>
              </a:ext>
            </a:extLst>
          </p:cNvPr>
          <p:cNvGrpSpPr/>
          <p:nvPr/>
        </p:nvGrpSpPr>
        <p:grpSpPr>
          <a:xfrm>
            <a:off x="3706169" y="375130"/>
            <a:ext cx="5046130" cy="5821004"/>
            <a:chOff x="4963468" y="375130"/>
            <a:chExt cx="5046130" cy="58210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DA53419-A2F0-3449-AF54-6F2B5DE0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3468" y="375130"/>
              <a:ext cx="5046130" cy="582100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6F4839-350C-D34C-99A7-90CA7EA9C822}"/>
                </a:ext>
              </a:extLst>
            </p:cNvPr>
            <p:cNvSpPr/>
            <p:nvPr/>
          </p:nvSpPr>
          <p:spPr>
            <a:xfrm>
              <a:off x="5787736" y="924791"/>
              <a:ext cx="4221862" cy="34705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697594-FA68-3E40-A5B5-68322049F06C}"/>
                </a:ext>
              </a:extLst>
            </p:cNvPr>
            <p:cNvSpPr/>
            <p:nvPr/>
          </p:nvSpPr>
          <p:spPr>
            <a:xfrm>
              <a:off x="5787736" y="4468091"/>
              <a:ext cx="3356264" cy="11845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B9A371-7B05-A147-A793-FECFFEE02FC6}"/>
              </a:ext>
            </a:extLst>
          </p:cNvPr>
          <p:cNvGrpSpPr/>
          <p:nvPr/>
        </p:nvGrpSpPr>
        <p:grpSpPr>
          <a:xfrm>
            <a:off x="899819" y="581592"/>
            <a:ext cx="2618405" cy="5666496"/>
            <a:chOff x="2157118" y="529638"/>
            <a:chExt cx="2618405" cy="5666496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0D9A75E7-07C3-374F-8C3F-F751F38AE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118" y="529638"/>
              <a:ext cx="2618405" cy="56664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F27D96-A475-9F46-A0CF-8487F2461EF2}"/>
                </a:ext>
              </a:extLst>
            </p:cNvPr>
            <p:cNvSpPr/>
            <p:nvPr/>
          </p:nvSpPr>
          <p:spPr>
            <a:xfrm>
              <a:off x="2261936" y="1191504"/>
              <a:ext cx="2403582" cy="3993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1E5534-4422-D34C-8616-FD347EE5047D}"/>
                </a:ext>
              </a:extLst>
            </p:cNvPr>
            <p:cNvSpPr/>
            <p:nvPr/>
          </p:nvSpPr>
          <p:spPr>
            <a:xfrm>
              <a:off x="2261936" y="5254648"/>
              <a:ext cx="2403582" cy="803252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68C1B9-30EE-8445-B252-5302483CFC53}"/>
              </a:ext>
            </a:extLst>
          </p:cNvPr>
          <p:cNvGrpSpPr/>
          <p:nvPr/>
        </p:nvGrpSpPr>
        <p:grpSpPr>
          <a:xfrm>
            <a:off x="8940976" y="692916"/>
            <a:ext cx="2035537" cy="5185432"/>
            <a:chOff x="8171485" y="375130"/>
            <a:chExt cx="2035537" cy="51854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80F6E1-70D3-CD47-98FB-CA7990EE1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41" t="31179" r="16988" b="34530"/>
            <a:stretch/>
          </p:blipFill>
          <p:spPr>
            <a:xfrm>
              <a:off x="8183049" y="375130"/>
              <a:ext cx="1870364" cy="19431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7652A94-03E3-5644-9171-4C794F62E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7768"/>
            <a:stretch/>
          </p:blipFill>
          <p:spPr>
            <a:xfrm>
              <a:off x="8177804" y="3167502"/>
              <a:ext cx="2029218" cy="239306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89AD61C-2240-9F4A-8F28-99037C9EB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1485" y="2444416"/>
              <a:ext cx="1397000" cy="59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259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B4B450-14A3-0F48-8D70-D9036731BCC8}"/>
              </a:ext>
            </a:extLst>
          </p:cNvPr>
          <p:cNvGrpSpPr/>
          <p:nvPr/>
        </p:nvGrpSpPr>
        <p:grpSpPr>
          <a:xfrm>
            <a:off x="890436" y="665282"/>
            <a:ext cx="2554147" cy="5527435"/>
            <a:chOff x="713493" y="375130"/>
            <a:chExt cx="2554147" cy="55274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B5FC3D-0948-C441-B818-08581CE04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493" y="375130"/>
              <a:ext cx="2554147" cy="55274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D04406-0DFA-F646-A1A1-88EB4179F678}"/>
                </a:ext>
              </a:extLst>
            </p:cNvPr>
            <p:cNvSpPr/>
            <p:nvPr/>
          </p:nvSpPr>
          <p:spPr>
            <a:xfrm>
              <a:off x="825974" y="1086017"/>
              <a:ext cx="2312081" cy="38392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B65ACEF-6A67-644C-AC82-C71CBF8E0665}"/>
                </a:ext>
              </a:extLst>
            </p:cNvPr>
            <p:cNvSpPr/>
            <p:nvPr/>
          </p:nvSpPr>
          <p:spPr>
            <a:xfrm>
              <a:off x="824135" y="4967897"/>
              <a:ext cx="2303530" cy="816375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B1A2F5-C587-C043-9833-8CE2E8374C28}"/>
              </a:ext>
            </a:extLst>
          </p:cNvPr>
          <p:cNvGrpSpPr/>
          <p:nvPr/>
        </p:nvGrpSpPr>
        <p:grpSpPr>
          <a:xfrm>
            <a:off x="3555225" y="1096408"/>
            <a:ext cx="4731110" cy="4816548"/>
            <a:chOff x="3472980" y="1086017"/>
            <a:chExt cx="4731110" cy="48165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E62F63B-FF56-E845-869F-7503D3435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2980" y="1086017"/>
              <a:ext cx="4731110" cy="48165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C2F9586-67A5-0047-91AC-D5ACFD65414C}"/>
                </a:ext>
              </a:extLst>
            </p:cNvPr>
            <p:cNvSpPr/>
            <p:nvPr/>
          </p:nvSpPr>
          <p:spPr>
            <a:xfrm>
              <a:off x="4114800" y="1475509"/>
              <a:ext cx="3990109" cy="24730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7406476-F99B-BF4F-897C-0C5D1376F496}"/>
                </a:ext>
              </a:extLst>
            </p:cNvPr>
            <p:cNvSpPr/>
            <p:nvPr/>
          </p:nvSpPr>
          <p:spPr>
            <a:xfrm>
              <a:off x="4114800" y="3966906"/>
              <a:ext cx="3990108" cy="1332458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F9FBC8-EEBA-F84B-B300-4E96B340B545}"/>
              </a:ext>
            </a:extLst>
          </p:cNvPr>
          <p:cNvGrpSpPr/>
          <p:nvPr/>
        </p:nvGrpSpPr>
        <p:grpSpPr>
          <a:xfrm>
            <a:off x="8396977" y="665282"/>
            <a:ext cx="2554146" cy="5527435"/>
            <a:chOff x="8436173" y="665282"/>
            <a:chExt cx="2554146" cy="552743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4A1E627-8468-964D-BFFD-B682BF440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173" y="665282"/>
              <a:ext cx="2554146" cy="55274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47791A4-A9E4-5342-8A33-0C09E99F6F09}"/>
                </a:ext>
              </a:extLst>
            </p:cNvPr>
            <p:cNvSpPr/>
            <p:nvPr/>
          </p:nvSpPr>
          <p:spPr>
            <a:xfrm>
              <a:off x="8564035" y="1376169"/>
              <a:ext cx="2312081" cy="38392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0607F8-E14C-E04E-A60F-742E382E34BC}"/>
                </a:ext>
              </a:extLst>
            </p:cNvPr>
            <p:cNvSpPr/>
            <p:nvPr/>
          </p:nvSpPr>
          <p:spPr>
            <a:xfrm>
              <a:off x="8562196" y="5258049"/>
              <a:ext cx="2303530" cy="816375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764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3EC6FA-C14F-A84F-B4A6-3D67372FFBA4}"/>
              </a:ext>
            </a:extLst>
          </p:cNvPr>
          <p:cNvGrpSpPr/>
          <p:nvPr/>
        </p:nvGrpSpPr>
        <p:grpSpPr>
          <a:xfrm>
            <a:off x="979939" y="783317"/>
            <a:ext cx="2563994" cy="5548745"/>
            <a:chOff x="979939" y="783317"/>
            <a:chExt cx="2563994" cy="55487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1BC714A-ED29-A74E-B6A2-9ACDAF995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939" y="783317"/>
              <a:ext cx="2563994" cy="5548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93A3CF9-A513-A947-B0F4-76B986EB8780}"/>
                </a:ext>
              </a:extLst>
            </p:cNvPr>
            <p:cNvSpPr/>
            <p:nvPr/>
          </p:nvSpPr>
          <p:spPr>
            <a:xfrm>
              <a:off x="1056410" y="1776845"/>
              <a:ext cx="2403764" cy="2701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1774-6A68-DF4A-9720-D010638CAFC2}"/>
                </a:ext>
              </a:extLst>
            </p:cNvPr>
            <p:cNvSpPr/>
            <p:nvPr/>
          </p:nvSpPr>
          <p:spPr>
            <a:xfrm>
              <a:off x="1056410" y="2268159"/>
              <a:ext cx="2403764" cy="27016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C952A3-AD23-3B4D-B1F0-9230E9FDAFE2}"/>
                </a:ext>
              </a:extLst>
            </p:cNvPr>
            <p:cNvSpPr/>
            <p:nvPr/>
          </p:nvSpPr>
          <p:spPr>
            <a:xfrm>
              <a:off x="1056411" y="5344926"/>
              <a:ext cx="2403764" cy="81637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BB1578-E03F-5342-8422-767CE18993E9}"/>
              </a:ext>
            </a:extLst>
          </p:cNvPr>
          <p:cNvGrpSpPr/>
          <p:nvPr/>
        </p:nvGrpSpPr>
        <p:grpSpPr>
          <a:xfrm>
            <a:off x="7960579" y="447201"/>
            <a:ext cx="2782274" cy="6035669"/>
            <a:chOff x="7960579" y="447201"/>
            <a:chExt cx="2782274" cy="603566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1D59626-1ADD-6D44-8D78-ACA6AF4C1C33}"/>
                </a:ext>
              </a:extLst>
            </p:cNvPr>
            <p:cNvGrpSpPr/>
            <p:nvPr/>
          </p:nvGrpSpPr>
          <p:grpSpPr>
            <a:xfrm>
              <a:off x="7960579" y="447201"/>
              <a:ext cx="2782274" cy="6035669"/>
              <a:chOff x="7960579" y="447201"/>
              <a:chExt cx="2782274" cy="6035669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E3443D2-8E09-9340-BE5B-0934241E9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0579" y="447201"/>
                <a:ext cx="2782274" cy="97587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F43EB2C-0412-D249-A711-7B0062CA9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0579" y="1499786"/>
                <a:ext cx="2503077" cy="4983084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D6CC1-FC82-F44A-8B72-94F17FAAAD97}"/>
                </a:ext>
              </a:extLst>
            </p:cNvPr>
            <p:cNvSpPr/>
            <p:nvPr/>
          </p:nvSpPr>
          <p:spPr>
            <a:xfrm>
              <a:off x="8281555" y="783317"/>
              <a:ext cx="1610590" cy="24538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9EFD54-9237-8445-9CB0-F6050332E6D8}"/>
              </a:ext>
            </a:extLst>
          </p:cNvPr>
          <p:cNvGrpSpPr/>
          <p:nvPr/>
        </p:nvGrpSpPr>
        <p:grpSpPr>
          <a:xfrm>
            <a:off x="3712993" y="217656"/>
            <a:ext cx="4078526" cy="6422688"/>
            <a:chOff x="3712993" y="217656"/>
            <a:chExt cx="4078526" cy="64226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8320D88-45A1-B24C-94A7-02856CE81AB7}"/>
                </a:ext>
              </a:extLst>
            </p:cNvPr>
            <p:cNvGrpSpPr/>
            <p:nvPr/>
          </p:nvGrpSpPr>
          <p:grpSpPr>
            <a:xfrm>
              <a:off x="3712993" y="217656"/>
              <a:ext cx="4078526" cy="6422688"/>
              <a:chOff x="3712993" y="217656"/>
              <a:chExt cx="4078526" cy="642268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F6D88EA-E195-AC44-B058-79D8B47A3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2993" y="217656"/>
                <a:ext cx="4078526" cy="6422688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2F7ECFC-44C6-9542-8D41-D93623187E5A}"/>
                  </a:ext>
                </a:extLst>
              </p:cNvPr>
              <p:cNvSpPr/>
              <p:nvPr/>
            </p:nvSpPr>
            <p:spPr>
              <a:xfrm>
                <a:off x="4634345" y="1191504"/>
                <a:ext cx="2774373" cy="17491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718D8CD-7C64-3E4C-BC44-E0C39A4D34D9}"/>
                  </a:ext>
                </a:extLst>
              </p:cNvPr>
              <p:cNvSpPr/>
              <p:nvPr/>
            </p:nvSpPr>
            <p:spPr>
              <a:xfrm>
                <a:off x="4634344" y="3349350"/>
                <a:ext cx="3075711" cy="174912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8479ADB-D5FF-9342-BADF-248C302C453E}"/>
                  </a:ext>
                </a:extLst>
              </p:cNvPr>
              <p:cNvSpPr/>
              <p:nvPr/>
            </p:nvSpPr>
            <p:spPr>
              <a:xfrm>
                <a:off x="4395355" y="5226627"/>
                <a:ext cx="2784763" cy="987137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AEB7620-43E8-604F-854A-40539F92715E}"/>
                </a:ext>
              </a:extLst>
            </p:cNvPr>
            <p:cNvSpPr/>
            <p:nvPr/>
          </p:nvSpPr>
          <p:spPr>
            <a:xfrm>
              <a:off x="5334902" y="3356277"/>
              <a:ext cx="1610590" cy="197414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185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96A41B-04F1-FC4B-A1EC-FFB9BE8711F4}"/>
              </a:ext>
            </a:extLst>
          </p:cNvPr>
          <p:cNvGrpSpPr/>
          <p:nvPr/>
        </p:nvGrpSpPr>
        <p:grpSpPr>
          <a:xfrm>
            <a:off x="435269" y="375130"/>
            <a:ext cx="2600704" cy="5666496"/>
            <a:chOff x="320969" y="375131"/>
            <a:chExt cx="2600704" cy="56664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6E68A7B-7BBF-0F4D-88DD-0FE072E307F6}"/>
                </a:ext>
              </a:extLst>
            </p:cNvPr>
            <p:cNvGrpSpPr/>
            <p:nvPr/>
          </p:nvGrpSpPr>
          <p:grpSpPr>
            <a:xfrm>
              <a:off x="320969" y="375131"/>
              <a:ext cx="2600704" cy="5666496"/>
              <a:chOff x="1869214" y="375131"/>
              <a:chExt cx="2600704" cy="566649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053C5BB-8348-BE41-B513-EC51AAB46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9214" y="375131"/>
                <a:ext cx="2600704" cy="56664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98D24A0-72A3-B144-A1C5-F3DF6E2F7DCD}"/>
                  </a:ext>
                </a:extLst>
              </p:cNvPr>
              <p:cNvSpPr/>
              <p:nvPr/>
            </p:nvSpPr>
            <p:spPr>
              <a:xfrm>
                <a:off x="1869214" y="1963882"/>
                <a:ext cx="2600704" cy="25353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8B5890-BDF9-134F-9AE1-00F3CE3BCF78}"/>
                  </a:ext>
                </a:extLst>
              </p:cNvPr>
              <p:cNvSpPr/>
              <p:nvPr/>
            </p:nvSpPr>
            <p:spPr>
              <a:xfrm>
                <a:off x="1950850" y="976745"/>
                <a:ext cx="2423723" cy="914400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F19B841-C02D-4348-B94F-872A5A0E02F8}"/>
                  </a:ext>
                </a:extLst>
              </p:cNvPr>
              <p:cNvSpPr/>
              <p:nvPr/>
            </p:nvSpPr>
            <p:spPr>
              <a:xfrm>
                <a:off x="1957704" y="4558146"/>
                <a:ext cx="2423723" cy="398318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28E1552-C305-D04A-B75E-1AA0F1B7551B}"/>
                  </a:ext>
                </a:extLst>
              </p:cNvPr>
              <p:cNvSpPr/>
              <p:nvPr/>
            </p:nvSpPr>
            <p:spPr>
              <a:xfrm>
                <a:off x="1950849" y="4994564"/>
                <a:ext cx="2423723" cy="398318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DE182E-C39A-FE47-A8C6-CE484F476AC4}"/>
                </a:ext>
              </a:extLst>
            </p:cNvPr>
            <p:cNvSpPr/>
            <p:nvPr/>
          </p:nvSpPr>
          <p:spPr>
            <a:xfrm>
              <a:off x="1319645" y="3958936"/>
              <a:ext cx="571500" cy="457583"/>
            </a:xfrm>
            <a:prstGeom prst="rect">
              <a:avLst/>
            </a:prstGeom>
            <a:noFill/>
            <a:ln w="38100">
              <a:solidFill>
                <a:srgbClr val="00D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FAFFA0-9D3F-CB49-A276-4F0395D4F074}"/>
              </a:ext>
            </a:extLst>
          </p:cNvPr>
          <p:cNvGrpSpPr/>
          <p:nvPr/>
        </p:nvGrpSpPr>
        <p:grpSpPr>
          <a:xfrm>
            <a:off x="1719695" y="375129"/>
            <a:ext cx="9983705" cy="5666497"/>
            <a:chOff x="1719695" y="375129"/>
            <a:chExt cx="9983705" cy="566649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19F2805-B6E2-6547-8329-DB75C05CFA25}"/>
                </a:ext>
              </a:extLst>
            </p:cNvPr>
            <p:cNvGrpSpPr/>
            <p:nvPr/>
          </p:nvGrpSpPr>
          <p:grpSpPr>
            <a:xfrm>
              <a:off x="1719695" y="375129"/>
              <a:ext cx="9983705" cy="5666497"/>
              <a:chOff x="1719696" y="375130"/>
              <a:chExt cx="9983705" cy="5666497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F0A6F21-C088-DA45-A975-586C1D0BD020}"/>
                  </a:ext>
                </a:extLst>
              </p:cNvPr>
              <p:cNvGrpSpPr/>
              <p:nvPr/>
            </p:nvGrpSpPr>
            <p:grpSpPr>
              <a:xfrm>
                <a:off x="3114033" y="375130"/>
                <a:ext cx="5741351" cy="5666497"/>
                <a:chOff x="4662278" y="375130"/>
                <a:chExt cx="5741351" cy="5666497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C6E9C1AA-1AC5-4649-9C4D-6275304E10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62278" y="375130"/>
                  <a:ext cx="5741351" cy="5666497"/>
                </a:xfrm>
                <a:prstGeom prst="rect">
                  <a:avLst/>
                </a:prstGeom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4691F474-E484-9144-91DE-67E47BCBCB48}"/>
                    </a:ext>
                  </a:extLst>
                </p:cNvPr>
                <p:cNvSpPr/>
                <p:nvPr/>
              </p:nvSpPr>
              <p:spPr>
                <a:xfrm>
                  <a:off x="4883727" y="1191504"/>
                  <a:ext cx="5519902" cy="267391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F7035E8-5F23-8845-858A-134E252B1D90}"/>
                    </a:ext>
                  </a:extLst>
                </p:cNvPr>
                <p:cNvSpPr/>
                <p:nvPr/>
              </p:nvSpPr>
              <p:spPr>
                <a:xfrm>
                  <a:off x="4862640" y="480764"/>
                  <a:ext cx="1912275" cy="631063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2C2C462D-E035-A543-AA90-FD385FA7BF23}"/>
                    </a:ext>
                  </a:extLst>
                </p:cNvPr>
                <p:cNvSpPr/>
                <p:nvPr/>
              </p:nvSpPr>
              <p:spPr>
                <a:xfrm>
                  <a:off x="4862639" y="3874083"/>
                  <a:ext cx="2007621" cy="366465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AC11238-77F8-4048-B6D9-74EDF74B530A}"/>
                    </a:ext>
                  </a:extLst>
                </p:cNvPr>
                <p:cNvSpPr/>
                <p:nvPr/>
              </p:nvSpPr>
              <p:spPr>
                <a:xfrm>
                  <a:off x="5014478" y="4416519"/>
                  <a:ext cx="3412549" cy="398318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3998D092-BB03-DB4B-BE93-1D51A278A3DE}"/>
                    </a:ext>
                  </a:extLst>
                </p:cNvPr>
                <p:cNvSpPr/>
                <p:nvPr/>
              </p:nvSpPr>
              <p:spPr>
                <a:xfrm>
                  <a:off x="5014477" y="5102651"/>
                  <a:ext cx="3412549" cy="398318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FB49966-7D60-BD45-9B83-4D47D6DFA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1560" y="1963882"/>
                <a:ext cx="3991841" cy="871121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AC2919D-0BD1-6E4F-826C-B0816D2A4F58}"/>
                  </a:ext>
                </a:extLst>
              </p:cNvPr>
              <p:cNvSpPr/>
              <p:nvPr/>
            </p:nvSpPr>
            <p:spPr>
              <a:xfrm>
                <a:off x="7711560" y="1963882"/>
                <a:ext cx="850549" cy="166254"/>
              </a:xfrm>
              <a:prstGeom prst="rect">
                <a:avLst/>
              </a:prstGeom>
              <a:noFill/>
              <a:ln w="38100">
                <a:solidFill>
                  <a:srgbClr val="00D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2" name="꺾인 연결선[E] 21">
                <a:extLst>
                  <a:ext uri="{FF2B5EF4-FFF2-40B4-BE49-F238E27FC236}">
                    <a16:creationId xmlns:a16="http://schemas.microsoft.com/office/drawing/2014/main" id="{530FAEB2-7A28-584F-87A4-05ECC0DB4D5D}"/>
                  </a:ext>
                </a:extLst>
              </p:cNvPr>
              <p:cNvCxnSpPr>
                <a:cxnSpLocks/>
                <a:stCxn id="17" idx="0"/>
                <a:endCxn id="18" idx="0"/>
              </p:cNvCxnSpPr>
              <p:nvPr/>
            </p:nvCxnSpPr>
            <p:spPr>
              <a:xfrm rot="5400000" flipH="1" flipV="1">
                <a:off x="2608714" y="1453590"/>
                <a:ext cx="1616327" cy="3394364"/>
              </a:xfrm>
              <a:prstGeom prst="bentConnector3">
                <a:avLst>
                  <a:gd name="adj1" fmla="val 114143"/>
                </a:avLst>
              </a:prstGeom>
              <a:ln w="38100">
                <a:solidFill>
                  <a:srgbClr val="00DEB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꺾인 연결선[E] 25">
                <a:extLst>
                  <a:ext uri="{FF2B5EF4-FFF2-40B4-BE49-F238E27FC236}">
                    <a16:creationId xmlns:a16="http://schemas.microsoft.com/office/drawing/2014/main" id="{E585EA3A-9322-C647-866D-7E4FFD4CD623}"/>
                  </a:ext>
                </a:extLst>
              </p:cNvPr>
              <p:cNvCxnSpPr>
                <a:cxnSpLocks/>
                <a:stCxn id="18" idx="3"/>
                <a:endCxn id="20" idx="1"/>
              </p:cNvCxnSpPr>
              <p:nvPr/>
            </p:nvCxnSpPr>
            <p:spPr>
              <a:xfrm flipV="1">
                <a:off x="6096000" y="2047009"/>
                <a:ext cx="1615560" cy="407573"/>
              </a:xfrm>
              <a:prstGeom prst="bentConnector3">
                <a:avLst/>
              </a:prstGeom>
              <a:ln w="38100">
                <a:solidFill>
                  <a:srgbClr val="00DEB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C699998-B820-F347-93D4-BE1F60158733}"/>
                </a:ext>
              </a:extLst>
            </p:cNvPr>
            <p:cNvSpPr/>
            <p:nvPr/>
          </p:nvSpPr>
          <p:spPr>
            <a:xfrm>
              <a:off x="4132118" y="2342608"/>
              <a:ext cx="1963882" cy="223947"/>
            </a:xfrm>
            <a:prstGeom prst="rect">
              <a:avLst/>
            </a:prstGeom>
            <a:noFill/>
            <a:ln w="38100">
              <a:solidFill>
                <a:srgbClr val="00D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025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13434B-A758-B245-96AA-E214877261E9}"/>
              </a:ext>
            </a:extLst>
          </p:cNvPr>
          <p:cNvGrpSpPr/>
          <p:nvPr/>
        </p:nvGrpSpPr>
        <p:grpSpPr>
          <a:xfrm>
            <a:off x="5053946" y="375130"/>
            <a:ext cx="4581365" cy="5902036"/>
            <a:chOff x="4248592" y="375130"/>
            <a:chExt cx="4581365" cy="590203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A80A1F1-D9F9-EC4E-9DA8-DDA7DA1F8F2C}"/>
                </a:ext>
              </a:extLst>
            </p:cNvPr>
            <p:cNvGrpSpPr/>
            <p:nvPr/>
          </p:nvGrpSpPr>
          <p:grpSpPr>
            <a:xfrm>
              <a:off x="4248592" y="375130"/>
              <a:ext cx="4581365" cy="5902036"/>
              <a:chOff x="4248592" y="375130"/>
              <a:chExt cx="4581365" cy="590203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7BD6CBA-215B-6442-9136-86D7E145A42C}"/>
                  </a:ext>
                </a:extLst>
              </p:cNvPr>
              <p:cNvGrpSpPr/>
              <p:nvPr/>
            </p:nvGrpSpPr>
            <p:grpSpPr>
              <a:xfrm>
                <a:off x="4248592" y="375130"/>
                <a:ext cx="4581365" cy="5902036"/>
                <a:chOff x="4248592" y="375130"/>
                <a:chExt cx="4581365" cy="5902036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859092CA-FC0D-DF46-B4D5-B7F37580F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48592" y="375130"/>
                  <a:ext cx="4581365" cy="5902036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A35715B3-4B9D-FB4B-B3B9-EDD53E8AF018}"/>
                    </a:ext>
                  </a:extLst>
                </p:cNvPr>
                <p:cNvSpPr/>
                <p:nvPr/>
              </p:nvSpPr>
              <p:spPr>
                <a:xfrm>
                  <a:off x="4499264" y="580834"/>
                  <a:ext cx="2040010" cy="47662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5DEE1EC0-9217-304C-927C-C80C720E9658}"/>
                    </a:ext>
                  </a:extLst>
                </p:cNvPr>
                <p:cNvSpPr/>
                <p:nvPr/>
              </p:nvSpPr>
              <p:spPr>
                <a:xfrm>
                  <a:off x="4499264" y="1065438"/>
                  <a:ext cx="2286000" cy="784144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319754D-B2EB-6C45-95B8-97BA642EB4CC}"/>
                  </a:ext>
                </a:extLst>
              </p:cNvPr>
              <p:cNvSpPr/>
              <p:nvPr/>
            </p:nvSpPr>
            <p:spPr>
              <a:xfrm>
                <a:off x="4499264" y="1891145"/>
                <a:ext cx="2358736" cy="70658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B56306-97C0-BF4F-B9B3-4E0B11A028F7}"/>
                </a:ext>
              </a:extLst>
            </p:cNvPr>
            <p:cNvSpPr/>
            <p:nvPr/>
          </p:nvSpPr>
          <p:spPr>
            <a:xfrm>
              <a:off x="4499264" y="2677932"/>
              <a:ext cx="3865418" cy="93464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F3EA345-F67C-D841-86E1-A7B26FFB4FBF}"/>
                </a:ext>
              </a:extLst>
            </p:cNvPr>
            <p:cNvSpPr/>
            <p:nvPr/>
          </p:nvSpPr>
          <p:spPr>
            <a:xfrm>
              <a:off x="4499263" y="3692778"/>
              <a:ext cx="2576945" cy="76492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D69FA43-B5A6-C243-8A61-FF86D6D4D4DF}"/>
                </a:ext>
              </a:extLst>
            </p:cNvPr>
            <p:cNvSpPr/>
            <p:nvPr/>
          </p:nvSpPr>
          <p:spPr>
            <a:xfrm>
              <a:off x="4499263" y="4818974"/>
              <a:ext cx="4330694" cy="459608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FF2443-15DA-D240-9876-6A28321361DB}"/>
              </a:ext>
            </a:extLst>
          </p:cNvPr>
          <p:cNvGrpSpPr/>
          <p:nvPr/>
        </p:nvGrpSpPr>
        <p:grpSpPr>
          <a:xfrm>
            <a:off x="492948" y="492900"/>
            <a:ext cx="4387393" cy="5666496"/>
            <a:chOff x="492948" y="492900"/>
            <a:chExt cx="4387393" cy="566649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E7A4E97-97C0-F043-B1DB-E726C3452AA1}"/>
                </a:ext>
              </a:extLst>
            </p:cNvPr>
            <p:cNvGrpSpPr/>
            <p:nvPr/>
          </p:nvGrpSpPr>
          <p:grpSpPr>
            <a:xfrm>
              <a:off x="2261936" y="492900"/>
              <a:ext cx="2618405" cy="5666496"/>
              <a:chOff x="1456582" y="492900"/>
              <a:chExt cx="2618405" cy="5666496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F05690E-BE56-154D-8A35-DBFF8CA4C74D}"/>
                  </a:ext>
                </a:extLst>
              </p:cNvPr>
              <p:cNvGrpSpPr/>
              <p:nvPr/>
            </p:nvGrpSpPr>
            <p:grpSpPr>
              <a:xfrm>
                <a:off x="1456582" y="492900"/>
                <a:ext cx="2618405" cy="5666496"/>
                <a:chOff x="1456582" y="492900"/>
                <a:chExt cx="2618405" cy="566649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D4B5DD9F-BD3E-2C4B-B4FA-F4D125697F9C}"/>
                    </a:ext>
                  </a:extLst>
                </p:cNvPr>
                <p:cNvGrpSpPr/>
                <p:nvPr/>
              </p:nvGrpSpPr>
              <p:grpSpPr>
                <a:xfrm>
                  <a:off x="1456582" y="492900"/>
                  <a:ext cx="2618405" cy="5666496"/>
                  <a:chOff x="1456582" y="492900"/>
                  <a:chExt cx="2618405" cy="5666496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3B1D24AC-6EDA-334B-B969-A18133804877}"/>
                      </a:ext>
                    </a:extLst>
                  </p:cNvPr>
                  <p:cNvGrpSpPr/>
                  <p:nvPr/>
                </p:nvGrpSpPr>
                <p:grpSpPr>
                  <a:xfrm>
                    <a:off x="1456582" y="492900"/>
                    <a:ext cx="2618405" cy="5666496"/>
                    <a:chOff x="1456582" y="492900"/>
                    <a:chExt cx="2618405" cy="5666496"/>
                  </a:xfrm>
                </p:grpSpPr>
                <p:grpSp>
                  <p:nvGrpSpPr>
                    <p:cNvPr id="8" name="그룹 7">
                      <a:extLst>
                        <a:ext uri="{FF2B5EF4-FFF2-40B4-BE49-F238E27FC236}">
                          <a16:creationId xmlns:a16="http://schemas.microsoft.com/office/drawing/2014/main" id="{9501C5BE-F1F9-3D4D-90FF-1F2A568580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6582" y="492900"/>
                      <a:ext cx="2618405" cy="5666496"/>
                      <a:chOff x="1217591" y="464140"/>
                      <a:chExt cx="2618405" cy="5666496"/>
                    </a:xfrm>
                  </p:grpSpPr>
                  <p:pic>
                    <p:nvPicPr>
                      <p:cNvPr id="6" name="그림 5" descr="텍스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90E88E8-2A55-B545-A77B-8B4D0DB97F6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17591" y="464140"/>
                        <a:ext cx="2618405" cy="566649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1FE855A9-C008-2A41-A628-2686D312C6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8864" y="1028701"/>
                        <a:ext cx="2462645" cy="202864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</p:grpSp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DB8755EE-CB51-354A-A696-5E895B94E4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4" y="3106883"/>
                      <a:ext cx="2462645" cy="46759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04F349CC-84AE-2B4B-A6F4-3485A9C1EC4F}"/>
                      </a:ext>
                    </a:extLst>
                  </p:cNvPr>
                  <p:cNvSpPr/>
                  <p:nvPr/>
                </p:nvSpPr>
                <p:spPr>
                  <a:xfrm>
                    <a:off x="1534462" y="4118265"/>
                    <a:ext cx="2462644" cy="467590"/>
                  </a:xfrm>
                  <a:prstGeom prst="rect">
                    <a:avLst/>
                  </a:prstGeom>
                  <a:noFill/>
                  <a:ln w="28575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03CC5195-59D8-9442-A135-47B2B71F850A}"/>
                      </a:ext>
                    </a:extLst>
                  </p:cNvPr>
                  <p:cNvSpPr/>
                  <p:nvPr/>
                </p:nvSpPr>
                <p:spPr>
                  <a:xfrm>
                    <a:off x="1534462" y="4623963"/>
                    <a:ext cx="2462644" cy="467590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61EDF8DF-C61C-E647-8B0F-C6B89245A2AA}"/>
                    </a:ext>
                  </a:extLst>
                </p:cNvPr>
                <p:cNvSpPr/>
                <p:nvPr/>
              </p:nvSpPr>
              <p:spPr>
                <a:xfrm>
                  <a:off x="1537854" y="3612574"/>
                  <a:ext cx="2462644" cy="467590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52BC00E-6091-3E43-B3FC-899D8C6A79E1}"/>
                  </a:ext>
                </a:extLst>
              </p:cNvPr>
              <p:cNvSpPr/>
              <p:nvPr/>
            </p:nvSpPr>
            <p:spPr>
              <a:xfrm>
                <a:off x="1534462" y="5127767"/>
                <a:ext cx="1271083" cy="369024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504DC83-D3B5-C247-A686-A0DD16F1D9F0}"/>
                </a:ext>
              </a:extLst>
            </p:cNvPr>
            <p:cNvSpPr/>
            <p:nvPr/>
          </p:nvSpPr>
          <p:spPr>
            <a:xfrm>
              <a:off x="2660073" y="4229100"/>
              <a:ext cx="259772" cy="228599"/>
            </a:xfrm>
            <a:prstGeom prst="rect">
              <a:avLst/>
            </a:prstGeom>
            <a:noFill/>
            <a:ln w="38100">
              <a:solidFill>
                <a:srgbClr val="00D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4A3F13-A0E6-DB4D-8081-72B7E9DC80E7}"/>
                </a:ext>
              </a:extLst>
            </p:cNvPr>
            <p:cNvSpPr txBox="1"/>
            <p:nvPr/>
          </p:nvSpPr>
          <p:spPr>
            <a:xfrm>
              <a:off x="492948" y="4229100"/>
              <a:ext cx="15953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 err="1"/>
                <a:t>Combobox</a:t>
              </a:r>
              <a:r>
                <a:rPr kumimoji="1" lang="ko-KR" altLang="en-US" dirty="0"/>
                <a:t>로</a:t>
              </a:r>
              <a:endParaRPr kumimoji="1" lang="en-US" altLang="ko-KR" dirty="0"/>
            </a:p>
            <a:p>
              <a:pPr algn="ctr"/>
              <a:r>
                <a:rPr kumimoji="1" lang="ko-Kore-KR" altLang="en-US" dirty="0"/>
                <a:t>수정</a:t>
              </a:r>
              <a:r>
                <a:rPr kumimoji="1" lang="ko-KR" altLang="en-US" dirty="0"/>
                <a:t> 예정</a:t>
              </a:r>
              <a:endParaRPr kumimoji="1" lang="ko-Kore-KR" altLang="en-US" dirty="0"/>
            </a:p>
          </p:txBody>
        </p:sp>
        <p:cxnSp>
          <p:nvCxnSpPr>
            <p:cNvPr id="30" name="꺾인 연결선[E] 29">
              <a:extLst>
                <a:ext uri="{FF2B5EF4-FFF2-40B4-BE49-F238E27FC236}">
                  <a16:creationId xmlns:a16="http://schemas.microsoft.com/office/drawing/2014/main" id="{6312BE5B-A08C-3F47-8B5D-FBABECC23DBE}"/>
                </a:ext>
              </a:extLst>
            </p:cNvPr>
            <p:cNvCxnSpPr>
              <a:cxnSpLocks/>
              <a:stCxn id="27" idx="1"/>
              <a:endCxn id="28" idx="3"/>
            </p:cNvCxnSpPr>
            <p:nvPr/>
          </p:nvCxnSpPr>
          <p:spPr>
            <a:xfrm rot="10800000" flipV="1">
              <a:off x="2088331" y="4343400"/>
              <a:ext cx="571742" cy="208866"/>
            </a:xfrm>
            <a:prstGeom prst="bentConnector3">
              <a:avLst/>
            </a:prstGeom>
            <a:ln w="38100">
              <a:solidFill>
                <a:srgbClr val="00DEB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210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35971" y="2627706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탑승정보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운행종료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쉐어링서비스메인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React-native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combobox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44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6EB1A-B13D-EE40-8924-869AD065D86B}"/>
              </a:ext>
            </a:extLst>
          </p:cNvPr>
          <p:cNvGraphicFramePr>
            <a:graphicFrameLocks noGrp="1"/>
          </p:cNvGraphicFramePr>
          <p:nvPr/>
        </p:nvGraphicFramePr>
        <p:xfrm>
          <a:off x="2181208" y="1802218"/>
          <a:ext cx="7829583" cy="4398152"/>
        </p:xfrm>
        <a:graphic>
          <a:graphicData uri="http://schemas.openxmlformats.org/drawingml/2006/table">
            <a:tbl>
              <a:tblPr/>
              <a:tblGrid>
                <a:gridCol w="1559647">
                  <a:extLst>
                    <a:ext uri="{9D8B030D-6E8A-4147-A177-3AD203B41FA5}">
                      <a16:colId xmlns:a16="http://schemas.microsoft.com/office/drawing/2014/main" val="3856809470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1136637156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53015772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715745495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1316406271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2171595191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2716856463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852029590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688387140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2926285043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11167004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4283658814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1251039553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328832134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994751278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2811690612"/>
                    </a:ext>
                  </a:extLst>
                </a:gridCol>
                <a:gridCol w="391871">
                  <a:extLst>
                    <a:ext uri="{9D8B030D-6E8A-4147-A177-3AD203B41FA5}">
                      <a16:colId xmlns:a16="http://schemas.microsoft.com/office/drawing/2014/main" val="3141269423"/>
                    </a:ext>
                  </a:extLst>
                </a:gridCol>
              </a:tblGrid>
              <a:tr h="304092"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</a:t>
                      </a:r>
                      <a:r>
                        <a:rPr lang="ko-KR" altLang="en-US" sz="15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月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</a:t>
                      </a:r>
                      <a:r>
                        <a:rPr lang="ko-KR" altLang="en-US" sz="15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月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</a:t>
                      </a:r>
                      <a:r>
                        <a:rPr lang="ko-KR" altLang="en-US" sz="15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月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</a:t>
                      </a:r>
                      <a:r>
                        <a:rPr lang="ko-KR" altLang="en-US" sz="15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月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078332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구상 및 설계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52926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센서 테스트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4617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사용자 앱 서버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81816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관리자 페이지 서버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97722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사용자 앱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2927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관리자 페이지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7292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킥보드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단말기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05150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미들 서버 개발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98299"/>
                  </a:ext>
                </a:extLst>
              </a:tr>
              <a:tr h="344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통합 테스트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066921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유지보수 및</a:t>
                      </a:r>
                      <a:endParaRPr lang="ko-KR" altLang="en-US" sz="15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오류 수정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9505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영상 제작 및 </a:t>
                      </a:r>
                      <a:endParaRPr lang="ko-KR" altLang="en-US" sz="15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보고서 작성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ore-KR" altLang="en-US" sz="1500" dirty="0">
                          <a:effectLst/>
                        </a:rPr>
                        <a:t> </a:t>
                      </a:r>
                    </a:p>
                  </a:txBody>
                  <a:tcPr marL="78374" marR="78374" marT="39187" marB="3918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72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6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35971" y="2613698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탑승정보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운행종료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쉐어링서비스메인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React-native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combobox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35971" y="2603307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 정보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 추가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탑승 정보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 정보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 종료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메인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React-native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combobox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Navigation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추가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928133-EF46-564D-93CD-8ABAD7E4E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1298864"/>
            <a:ext cx="6591300" cy="20574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4AD0BB9-DEA9-4D4E-9620-865C511A8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3501737"/>
            <a:ext cx="6337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5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4EBB512-A15C-E74F-BEDB-07645804828C}"/>
              </a:ext>
            </a:extLst>
          </p:cNvPr>
          <p:cNvGrpSpPr/>
          <p:nvPr/>
        </p:nvGrpSpPr>
        <p:grpSpPr>
          <a:xfrm>
            <a:off x="404911" y="187565"/>
            <a:ext cx="2822297" cy="6107740"/>
            <a:chOff x="590106" y="187565"/>
            <a:chExt cx="2822297" cy="61077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F55D0D-8B72-3C40-B74B-8DB92BFB4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06" y="187565"/>
              <a:ext cx="2822297" cy="6107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F90818-8AB2-454E-A0FE-DFD79E9B7B0F}"/>
                </a:ext>
              </a:extLst>
            </p:cNvPr>
            <p:cNvSpPr/>
            <p:nvPr/>
          </p:nvSpPr>
          <p:spPr>
            <a:xfrm>
              <a:off x="904009" y="1219108"/>
              <a:ext cx="197427" cy="25314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70A3984-BD8A-E848-BAC3-9883743A1D53}"/>
                </a:ext>
              </a:extLst>
            </p:cNvPr>
            <p:cNvSpPr/>
            <p:nvPr/>
          </p:nvSpPr>
          <p:spPr>
            <a:xfrm>
              <a:off x="1375347" y="2545773"/>
              <a:ext cx="1251814" cy="3865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F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F0AB90-C587-DD49-9D8F-4C1D653173E3}"/>
                </a:ext>
              </a:extLst>
            </p:cNvPr>
            <p:cNvSpPr/>
            <p:nvPr/>
          </p:nvSpPr>
          <p:spPr>
            <a:xfrm>
              <a:off x="2930708" y="1219109"/>
              <a:ext cx="197427" cy="2531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894A2AE-98D8-5047-9237-E3015C6E18F6}"/>
                </a:ext>
              </a:extLst>
            </p:cNvPr>
            <p:cNvSpPr/>
            <p:nvPr/>
          </p:nvSpPr>
          <p:spPr>
            <a:xfrm>
              <a:off x="694481" y="821803"/>
              <a:ext cx="2619848" cy="160888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ECA8E84-25A6-2E43-A214-780F10F0A45A}"/>
                </a:ext>
              </a:extLst>
            </p:cNvPr>
            <p:cNvSpPr/>
            <p:nvPr/>
          </p:nvSpPr>
          <p:spPr>
            <a:xfrm>
              <a:off x="698423" y="2482155"/>
              <a:ext cx="2614369" cy="25875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E5054F4-5A0C-6246-A925-2714F97D8937}"/>
              </a:ext>
            </a:extLst>
          </p:cNvPr>
          <p:cNvGrpSpPr/>
          <p:nvPr/>
        </p:nvGrpSpPr>
        <p:grpSpPr>
          <a:xfrm>
            <a:off x="3329241" y="187565"/>
            <a:ext cx="6016050" cy="4049609"/>
            <a:chOff x="3514436" y="187565"/>
            <a:chExt cx="6016050" cy="404960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8CF289A-0C32-5D40-AF56-74847939E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4436" y="187565"/>
              <a:ext cx="6016050" cy="404960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44574E6-D97B-F64E-861F-47AF809BF8FB}"/>
                </a:ext>
              </a:extLst>
            </p:cNvPr>
            <p:cNvSpPr/>
            <p:nvPr/>
          </p:nvSpPr>
          <p:spPr>
            <a:xfrm>
              <a:off x="4468206" y="2430683"/>
              <a:ext cx="5062280" cy="14981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F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AB583B2-CC50-7B49-A99C-83598D9A6934}"/>
                </a:ext>
              </a:extLst>
            </p:cNvPr>
            <p:cNvSpPr/>
            <p:nvPr/>
          </p:nvSpPr>
          <p:spPr>
            <a:xfrm>
              <a:off x="4680415" y="1614309"/>
              <a:ext cx="2519038" cy="14981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23BB6F0-CE21-EB44-A4A2-C2FD7C8D0047}"/>
                </a:ext>
              </a:extLst>
            </p:cNvPr>
            <p:cNvSpPr/>
            <p:nvPr/>
          </p:nvSpPr>
          <p:spPr>
            <a:xfrm>
              <a:off x="4001034" y="471144"/>
              <a:ext cx="3591958" cy="372451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AA54987-A190-FA40-9CB6-F935035D59FC}"/>
              </a:ext>
            </a:extLst>
          </p:cNvPr>
          <p:cNvGrpSpPr/>
          <p:nvPr/>
        </p:nvGrpSpPr>
        <p:grpSpPr>
          <a:xfrm>
            <a:off x="7472018" y="2771742"/>
            <a:ext cx="4592000" cy="3724518"/>
            <a:chOff x="7472018" y="2771742"/>
            <a:chExt cx="4592000" cy="372451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52D81BC-210A-EF4B-B4D9-61A1617EED16}"/>
                </a:ext>
              </a:extLst>
            </p:cNvPr>
            <p:cNvGrpSpPr/>
            <p:nvPr/>
          </p:nvGrpSpPr>
          <p:grpSpPr>
            <a:xfrm>
              <a:off x="7472018" y="2771742"/>
              <a:ext cx="4592000" cy="3724518"/>
              <a:chOff x="7488952" y="2985164"/>
              <a:chExt cx="4592000" cy="372451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AD28A2C-16A6-F948-92D0-B5B79D47F2C4}"/>
                  </a:ext>
                </a:extLst>
              </p:cNvPr>
              <p:cNvGrpSpPr/>
              <p:nvPr/>
            </p:nvGrpSpPr>
            <p:grpSpPr>
              <a:xfrm>
                <a:off x="7488952" y="2985164"/>
                <a:ext cx="4592000" cy="3724518"/>
                <a:chOff x="7488952" y="2985164"/>
                <a:chExt cx="4592000" cy="3724518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D7F96080-2C3A-3E4C-8684-31C51FA47010}"/>
                    </a:ext>
                  </a:extLst>
                </p:cNvPr>
                <p:cNvSpPr/>
                <p:nvPr/>
              </p:nvSpPr>
              <p:spPr>
                <a:xfrm>
                  <a:off x="8375073" y="3304309"/>
                  <a:ext cx="3705879" cy="12469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897FE3B5-1995-CD4E-94BA-574CB79B8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88952" y="2985164"/>
                  <a:ext cx="4592000" cy="3724518"/>
                </a:xfrm>
                <a:prstGeom prst="rect">
                  <a:avLst/>
                </a:prstGeom>
              </p:spPr>
            </p:pic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CD6EDD4-A95B-364D-AC71-F8D6B643F41D}"/>
                  </a:ext>
                </a:extLst>
              </p:cNvPr>
              <p:cNvSpPr/>
              <p:nvPr/>
            </p:nvSpPr>
            <p:spPr>
              <a:xfrm>
                <a:off x="7784059" y="2985164"/>
                <a:ext cx="4296893" cy="21887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9C87C10-F729-AA44-92E4-FB9DCF8ED218}"/>
                </a:ext>
              </a:extLst>
            </p:cNvPr>
            <p:cNvSpPr/>
            <p:nvPr/>
          </p:nvSpPr>
          <p:spPr>
            <a:xfrm>
              <a:off x="8358139" y="3080496"/>
              <a:ext cx="3622579" cy="12469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77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69EE1C-F541-4C4F-A32F-6B1DB80A4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498" y="140276"/>
            <a:ext cx="4208138" cy="148107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626380-A655-B248-8F71-455065953712}"/>
              </a:ext>
            </a:extLst>
          </p:cNvPr>
          <p:cNvGrpSpPr/>
          <p:nvPr/>
        </p:nvGrpSpPr>
        <p:grpSpPr>
          <a:xfrm>
            <a:off x="742265" y="140277"/>
            <a:ext cx="3039341" cy="6577445"/>
            <a:chOff x="742265" y="140277"/>
            <a:chExt cx="3039341" cy="65774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212F0E-698D-3247-968B-77D26970813D}"/>
                </a:ext>
              </a:extLst>
            </p:cNvPr>
            <p:cNvGrpSpPr/>
            <p:nvPr/>
          </p:nvGrpSpPr>
          <p:grpSpPr>
            <a:xfrm>
              <a:off x="742265" y="140277"/>
              <a:ext cx="3039341" cy="6577445"/>
              <a:chOff x="742265" y="140277"/>
              <a:chExt cx="3039341" cy="657744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7ECD3486-FB0D-1541-913E-A2B5B66FA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265" y="140277"/>
                <a:ext cx="3039341" cy="65774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8F6E60-9495-E64F-B1A3-C5037A178B4D}"/>
                  </a:ext>
                </a:extLst>
              </p:cNvPr>
              <p:cNvSpPr/>
              <p:nvPr/>
            </p:nvSpPr>
            <p:spPr>
              <a:xfrm>
                <a:off x="869372" y="1452333"/>
                <a:ext cx="1271156" cy="44920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36C0F22-AE2E-C14D-BEFC-F0320EA4C8B5}"/>
                  </a:ext>
                </a:extLst>
              </p:cNvPr>
              <p:cNvSpPr/>
              <p:nvPr/>
            </p:nvSpPr>
            <p:spPr>
              <a:xfrm>
                <a:off x="869371" y="1958546"/>
                <a:ext cx="2798619" cy="33784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99BF387-2FA0-6340-A580-DBFCA5EBFD3C}"/>
                </a:ext>
              </a:extLst>
            </p:cNvPr>
            <p:cNvSpPr/>
            <p:nvPr/>
          </p:nvSpPr>
          <p:spPr>
            <a:xfrm>
              <a:off x="2246852" y="1452333"/>
              <a:ext cx="1271156" cy="44920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F1083C-EF55-AA41-8B34-FB481105F098}"/>
              </a:ext>
            </a:extLst>
          </p:cNvPr>
          <p:cNvGrpSpPr/>
          <p:nvPr/>
        </p:nvGrpSpPr>
        <p:grpSpPr>
          <a:xfrm>
            <a:off x="3887930" y="140277"/>
            <a:ext cx="3630226" cy="6577445"/>
            <a:chOff x="3887930" y="140277"/>
            <a:chExt cx="3630226" cy="65774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FB91AAB-6871-4D42-9CA4-9078AA696A9C}"/>
                </a:ext>
              </a:extLst>
            </p:cNvPr>
            <p:cNvGrpSpPr/>
            <p:nvPr/>
          </p:nvGrpSpPr>
          <p:grpSpPr>
            <a:xfrm>
              <a:off x="3887930" y="140277"/>
              <a:ext cx="3630226" cy="6577445"/>
              <a:chOff x="3894439" y="140276"/>
              <a:chExt cx="3630226" cy="6577445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5EB0BD30-157B-4A44-87B9-2CFE4A1DD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4439" y="140276"/>
                <a:ext cx="3630226" cy="65774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9657D3B-4D47-BA4B-9E22-9C00212C0C31}"/>
                  </a:ext>
                </a:extLst>
              </p:cNvPr>
              <p:cNvSpPr/>
              <p:nvPr/>
            </p:nvSpPr>
            <p:spPr>
              <a:xfrm>
                <a:off x="4426527" y="1621352"/>
                <a:ext cx="2043127" cy="18703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A32FB56-D03A-274B-BB4C-45C6DCDB42ED}"/>
                  </a:ext>
                </a:extLst>
              </p:cNvPr>
              <p:cNvSpPr/>
              <p:nvPr/>
            </p:nvSpPr>
            <p:spPr>
              <a:xfrm>
                <a:off x="4426527" y="4810618"/>
                <a:ext cx="2198991" cy="1870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386077-CD46-6045-B4A1-93F202A16F1C}"/>
                </a:ext>
              </a:extLst>
            </p:cNvPr>
            <p:cNvSpPr/>
            <p:nvPr/>
          </p:nvSpPr>
          <p:spPr>
            <a:xfrm>
              <a:off x="4420018" y="3122469"/>
              <a:ext cx="2660072" cy="18703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49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F34BF2-CF77-B646-A48E-5CBD64F4B405}"/>
              </a:ext>
            </a:extLst>
          </p:cNvPr>
          <p:cNvGrpSpPr/>
          <p:nvPr/>
        </p:nvGrpSpPr>
        <p:grpSpPr>
          <a:xfrm>
            <a:off x="75420" y="375130"/>
            <a:ext cx="2720101" cy="6107740"/>
            <a:chOff x="272212" y="127321"/>
            <a:chExt cx="3051314" cy="6603357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1283271A-AEC9-024A-A993-0F309D736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12" y="127321"/>
              <a:ext cx="3051314" cy="66033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86C1C4-1BFA-9D45-ACA2-C263E5AE9CB4}"/>
                </a:ext>
              </a:extLst>
            </p:cNvPr>
            <p:cNvSpPr/>
            <p:nvPr/>
          </p:nvSpPr>
          <p:spPr>
            <a:xfrm>
              <a:off x="476492" y="1093119"/>
              <a:ext cx="762000" cy="9787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C98EBD-8255-DB40-8824-E4534BA03A39}"/>
                </a:ext>
              </a:extLst>
            </p:cNvPr>
            <p:cNvSpPr/>
            <p:nvPr/>
          </p:nvSpPr>
          <p:spPr>
            <a:xfrm>
              <a:off x="1320023" y="1094707"/>
              <a:ext cx="1908191" cy="97874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E8543F-57F2-7441-90D2-FC04CAD3F7C6}"/>
                </a:ext>
              </a:extLst>
            </p:cNvPr>
            <p:cNvSpPr/>
            <p:nvPr/>
          </p:nvSpPr>
          <p:spPr>
            <a:xfrm>
              <a:off x="461240" y="2191472"/>
              <a:ext cx="2766975" cy="310973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3F832A3-458A-0344-931E-1E8B89EC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37" y="375131"/>
            <a:ext cx="2822296" cy="610773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6F75B1-AB5D-6E4C-AA77-7262A849E65D}"/>
              </a:ext>
            </a:extLst>
          </p:cNvPr>
          <p:cNvGrpSpPr/>
          <p:nvPr/>
        </p:nvGrpSpPr>
        <p:grpSpPr>
          <a:xfrm>
            <a:off x="5879849" y="89718"/>
            <a:ext cx="3234027" cy="4757856"/>
            <a:chOff x="3423035" y="1191504"/>
            <a:chExt cx="3234027" cy="47578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DD6A63-FE71-484A-8895-FC75F17AB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3035" y="1191504"/>
              <a:ext cx="3234027" cy="4757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7E8DB1-ABD0-C44E-B73F-02B5CD6B0460}"/>
                </a:ext>
              </a:extLst>
            </p:cNvPr>
            <p:cNvSpPr/>
            <p:nvPr/>
          </p:nvSpPr>
          <p:spPr>
            <a:xfrm>
              <a:off x="3750197" y="1400537"/>
              <a:ext cx="2476143" cy="196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755D61-6D92-DC4F-A441-2E5C384266CC}"/>
                </a:ext>
              </a:extLst>
            </p:cNvPr>
            <p:cNvSpPr/>
            <p:nvPr/>
          </p:nvSpPr>
          <p:spPr>
            <a:xfrm>
              <a:off x="3750196" y="3570432"/>
              <a:ext cx="2650604" cy="196769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F4584E-19D9-A349-B934-50EAA46DB346}"/>
              </a:ext>
            </a:extLst>
          </p:cNvPr>
          <p:cNvGrpSpPr/>
          <p:nvPr/>
        </p:nvGrpSpPr>
        <p:grpSpPr>
          <a:xfrm>
            <a:off x="7380090" y="4120050"/>
            <a:ext cx="4718431" cy="2648232"/>
            <a:chOff x="6756571" y="1986504"/>
            <a:chExt cx="5163217" cy="28849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D9B2D95-7A41-3941-BD8A-AC11EA660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6572" y="1986504"/>
              <a:ext cx="5163216" cy="2884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6E9E02-FE52-454C-9A24-90F2BC6A01B8}"/>
                </a:ext>
              </a:extLst>
            </p:cNvPr>
            <p:cNvSpPr/>
            <p:nvPr/>
          </p:nvSpPr>
          <p:spPr>
            <a:xfrm>
              <a:off x="6756571" y="1986504"/>
              <a:ext cx="2607348" cy="20111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04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F2F8523-589C-D147-B43C-81440827E1C0}"/>
              </a:ext>
            </a:extLst>
          </p:cNvPr>
          <p:cNvGrpSpPr/>
          <p:nvPr/>
        </p:nvGrpSpPr>
        <p:grpSpPr>
          <a:xfrm>
            <a:off x="177253" y="542165"/>
            <a:ext cx="2639146" cy="5940705"/>
            <a:chOff x="725582" y="104172"/>
            <a:chExt cx="3072708" cy="66496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02550A2-EFAD-E348-B355-57817C26C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82" y="104172"/>
              <a:ext cx="3072708" cy="66496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6167EA4-7D2A-8845-A338-B20D18C4967C}"/>
                </a:ext>
              </a:extLst>
            </p:cNvPr>
            <p:cNvSpPr/>
            <p:nvPr/>
          </p:nvSpPr>
          <p:spPr>
            <a:xfrm>
              <a:off x="966603" y="1136524"/>
              <a:ext cx="648182" cy="1540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343153-5095-254F-97A9-E74FF93DFB3A}"/>
                </a:ext>
              </a:extLst>
            </p:cNvPr>
            <p:cNvSpPr/>
            <p:nvPr/>
          </p:nvSpPr>
          <p:spPr>
            <a:xfrm>
              <a:off x="1677164" y="1136524"/>
              <a:ext cx="1783666" cy="1540121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D71C9DB-3A1B-4F4C-B4BC-3BB66B9777A0}"/>
                </a:ext>
              </a:extLst>
            </p:cNvPr>
            <p:cNvSpPr/>
            <p:nvPr/>
          </p:nvSpPr>
          <p:spPr>
            <a:xfrm>
              <a:off x="966602" y="2729434"/>
              <a:ext cx="2494227" cy="299204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CC47A9-99AA-5B47-902D-11214BA70F23}"/>
              </a:ext>
            </a:extLst>
          </p:cNvPr>
          <p:cNvGrpSpPr/>
          <p:nvPr/>
        </p:nvGrpSpPr>
        <p:grpSpPr>
          <a:xfrm>
            <a:off x="5801548" y="187565"/>
            <a:ext cx="3084662" cy="5966749"/>
            <a:chOff x="4036343" y="516121"/>
            <a:chExt cx="3084662" cy="596674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4FE1FC-AF01-A34A-8C81-9B9D8924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6343" y="516121"/>
              <a:ext cx="3084662" cy="59667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79BE56A-EAB9-C041-93CF-E39DF68DEA4C}"/>
                </a:ext>
              </a:extLst>
            </p:cNvPr>
            <p:cNvSpPr/>
            <p:nvPr/>
          </p:nvSpPr>
          <p:spPr>
            <a:xfrm>
              <a:off x="4717865" y="646089"/>
              <a:ext cx="2088050" cy="1953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272EA01-967D-A043-A273-248341B00676}"/>
                </a:ext>
              </a:extLst>
            </p:cNvPr>
            <p:cNvSpPr/>
            <p:nvPr/>
          </p:nvSpPr>
          <p:spPr>
            <a:xfrm>
              <a:off x="4717865" y="3495554"/>
              <a:ext cx="2250094" cy="16292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787B4CD7-EE0B-0A4B-A93B-5E14310A1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54" y="542165"/>
            <a:ext cx="2745112" cy="59407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84E78B-7279-CA4C-806D-0F41FCA41B32}"/>
              </a:ext>
            </a:extLst>
          </p:cNvPr>
          <p:cNvGrpSpPr/>
          <p:nvPr/>
        </p:nvGrpSpPr>
        <p:grpSpPr>
          <a:xfrm>
            <a:off x="7907387" y="4170303"/>
            <a:ext cx="4107360" cy="2500132"/>
            <a:chOff x="7326854" y="2178934"/>
            <a:chExt cx="4107360" cy="25001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DAE87B-65D6-3542-8351-F20F8939E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6854" y="2178934"/>
              <a:ext cx="4107360" cy="250013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B8B75D-666A-CF4C-B8C5-E0755FA0DC09}"/>
                </a:ext>
              </a:extLst>
            </p:cNvPr>
            <p:cNvSpPr/>
            <p:nvPr/>
          </p:nvSpPr>
          <p:spPr>
            <a:xfrm>
              <a:off x="7666834" y="2178934"/>
              <a:ext cx="2403141" cy="18230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589</Words>
  <Application>Microsoft Macintosh PowerPoint</Application>
  <PresentationFormat>와이드스크린</PresentationFormat>
  <Paragraphs>338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나눔바른고딕</vt:lpstr>
      <vt:lpstr>나눔바른펜</vt:lpstr>
      <vt:lpstr>나눔스퀘어 Bold</vt:lpstr>
      <vt:lpstr>나눔스퀘어라운드 Regular</vt:lpstr>
      <vt:lpstr>Lato</vt:lpstr>
      <vt:lpstr>맑은 고딕</vt:lpstr>
      <vt:lpstr>Nixie</vt:lpstr>
      <vt:lpstr>Poppins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서지원</cp:lastModifiedBy>
  <cp:revision>76</cp:revision>
  <dcterms:created xsi:type="dcterms:W3CDTF">2019-11-18T18:19:02Z</dcterms:created>
  <dcterms:modified xsi:type="dcterms:W3CDTF">2021-08-06T05:52:03Z</dcterms:modified>
</cp:coreProperties>
</file>